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06" r:id="rId3"/>
    <p:sldId id="308" r:id="rId4"/>
    <p:sldId id="312" r:id="rId5"/>
    <p:sldId id="299" r:id="rId6"/>
    <p:sldId id="300" r:id="rId7"/>
    <p:sldId id="313" r:id="rId8"/>
    <p:sldId id="285" r:id="rId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ee" initials="H" lastIdx="1" clrIdx="0">
    <p:extLst>
      <p:ext uri="{19B8F6BF-5375-455C-9EA6-DF929625EA0E}">
        <p15:presenceInfo xmlns:p15="http://schemas.microsoft.com/office/powerpoint/2012/main" userId="Has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14E"/>
    <a:srgbClr val="3C4856"/>
    <a:srgbClr val="546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15" autoAdjust="0"/>
  </p:normalViewPr>
  <p:slideViewPr>
    <p:cSldViewPr snapToGrid="0">
      <p:cViewPr varScale="1">
        <p:scale>
          <a:sx n="111" d="100"/>
          <a:sy n="111" d="100"/>
        </p:scale>
        <p:origin x="667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800" units="cm"/>
          <inkml:channel name="Y" type="integer" max="1350" units="cm"/>
          <inkml:channel name="T" type="integer" max="2.14748E9" units="dev"/>
        </inkml:traceFormat>
        <inkml:channelProperties>
          <inkml:channelProperty channel="X" name="resolution" value="139.53488" units="1/cm"/>
          <inkml:channelProperty channel="Y" name="resolution" value="69.58763" units="1/cm"/>
          <inkml:channelProperty channel="T" name="resolution" value="1" units="1/dev"/>
        </inkml:channelProperties>
      </inkml:inkSource>
      <inkml:timestamp xml:id="ts0" timeString="2020-11-02T12:27:39.7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16960 7937 0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8T08:19:13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10623 13176 0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1-28T09:04:06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7805 7607 0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12-20T06:32:28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15438 8586 0</inkml:trace>
  <inkml:trace contextRef="#ctx0" brushRef="#br0" timeOffset="642.8697">15438 8586 0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D7168-E431-49DF-AFF7-8C785944B1E1}" type="datetimeFigureOut">
              <a:rPr lang="zh-CN" altLang="en-US" smtClean="0"/>
              <a:t>2021/3/30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626D-1A37-41A2-AA2F-32294FA393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54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5626D-1A37-41A2-AA2F-32294FA3932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56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335248"/>
      </p:ext>
    </p:extLst>
  </p:cSld>
  <p:clrMapOvr>
    <a:masterClrMapping/>
  </p:clrMapOvr>
  <p:transition spd="med" advTm="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509778"/>
      </p:ext>
    </p:extLst>
  </p:cSld>
  <p:clrMapOvr>
    <a:masterClrMapping/>
  </p:clrMapOvr>
  <p:transition spd="med" advTm="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08160"/>
      </p:ext>
    </p:extLst>
  </p:cSld>
  <p:clrMapOvr>
    <a:masterClrMapping/>
  </p:clrMapOvr>
  <p:transition spd="med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C48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77800" y="711200"/>
            <a:ext cx="88011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41717">
            <a:off x="7815129" y="8258"/>
            <a:ext cx="1198973" cy="107568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230" y="27107"/>
            <a:ext cx="7886700" cy="6840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2454226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243247"/>
      </p:ext>
    </p:extLst>
  </p:cSld>
  <p:clrMapOvr>
    <a:masterClrMapping/>
  </p:clrMapOvr>
  <p:transition spd="med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3810"/>
      </p:ext>
    </p:extLst>
  </p:cSld>
  <p:clrMapOvr>
    <a:masterClrMapping/>
  </p:clrMapOvr>
  <p:transition spd="med" advTm="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7251171" y="476016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ea typeface="宋体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18442339"/>
      </p:ext>
    </p:extLst>
  </p:cSld>
  <p:clrMapOvr>
    <a:masterClrMapping/>
  </p:clrMapOvr>
  <p:transition spd="med" advTm="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642942"/>
      </p:ext>
    </p:extLst>
  </p:cSld>
  <p:clrMapOvr>
    <a:masterClrMapping/>
  </p:clrMapOvr>
  <p:transition spd="med" advTm="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428756"/>
      </p:ext>
    </p:extLst>
  </p:cSld>
  <p:clrMapOvr>
    <a:masterClrMapping/>
  </p:clrMapOvr>
  <p:transition spd="med" advTm="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850261"/>
      </p:ext>
    </p:extLst>
  </p:cSld>
  <p:clrMapOvr>
    <a:masterClrMapping/>
  </p:clrMapOvr>
  <p:transition spd="med" advTm="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393744"/>
      </p:ext>
    </p:extLst>
  </p:cSld>
  <p:clrMapOvr>
    <a:masterClrMapping/>
  </p:clrMapOvr>
  <p:transition spd="med" advTm="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92BBB-2733-41AF-B704-E53EBB09EF30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2021/3/30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DA6134-58D1-4C39-96C2-A9375714A391}" type="slidenum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63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0">
    <p:pull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7" Type="http://schemas.openxmlformats.org/officeDocument/2006/relationships/image" Target="../media/image4.emf"/><Relationship Id="rId12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313" y="2179219"/>
            <a:ext cx="9144000" cy="23374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636974" y="3315439"/>
            <a:ext cx="428872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汇报人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err="1" smtClean="0">
                <a:solidFill>
                  <a:schemeClr val="bg1"/>
                </a:solidFill>
              </a:rPr>
              <a:t>Gu</a:t>
            </a:r>
            <a:r>
              <a:rPr lang="en-US" altLang="zh-CN" dirty="0" smtClean="0">
                <a:solidFill>
                  <a:schemeClr val="bg1"/>
                </a:solidFill>
              </a:rPr>
              <a:t> Tang</a:t>
            </a:r>
          </a:p>
          <a:p>
            <a:r>
              <a:rPr lang="zh-CN" altLang="en-US" dirty="0" smtClean="0">
                <a:solidFill>
                  <a:schemeClr val="bg1"/>
                </a:solidFill>
              </a:rPr>
              <a:t>时间：</a:t>
            </a:r>
            <a:r>
              <a:rPr lang="en-US" altLang="zh-CN" dirty="0" smtClean="0">
                <a:solidFill>
                  <a:schemeClr val="bg1"/>
                </a:solidFill>
              </a:rPr>
              <a:t>2021.3.30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err="1" smtClean="0">
                <a:solidFill>
                  <a:schemeClr val="bg1"/>
                </a:solidFill>
              </a:rPr>
              <a:t>Meeting:2021</a:t>
            </a: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</a:rPr>
              <a:t>AAAI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Code: https://</a:t>
            </a:r>
            <a:r>
              <a:rPr lang="en-US" altLang="zh-CN" dirty="0" err="1">
                <a:solidFill>
                  <a:schemeClr val="bg1"/>
                </a:solidFill>
              </a:rPr>
              <a:t>github.com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>
                <a:solidFill>
                  <a:schemeClr val="bg1"/>
                </a:solidFill>
              </a:rPr>
              <a:t>SamHaoY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 err="1">
                <a:solidFill>
                  <a:schemeClr val="bg1"/>
                </a:solidFill>
              </a:rPr>
              <a:t>uan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>
                <a:solidFill>
                  <a:schemeClr val="bg1"/>
                </a:solidFill>
              </a:rPr>
              <a:t>DSANForAAAI2021</a:t>
            </a:r>
            <a:endParaRPr lang="zh-CN" alt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墨迹 2"/>
              <p14:cNvContentPartPr/>
              <p14:nvPr/>
            </p14:nvContentPartPr>
            <p14:xfrm>
              <a:off x="6105600" y="2857320"/>
              <a:ext cx="360" cy="360"/>
            </p14:xfrm>
          </p:contentPart>
        </mc:Choice>
        <mc:Fallback xmlns="">
          <p:pic>
            <p:nvPicPr>
              <p:cNvPr id="3" name="墨迹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240" y="284796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墨迹 9"/>
              <p14:cNvContentPartPr/>
              <p14:nvPr/>
            </p14:nvContentPartPr>
            <p14:xfrm>
              <a:off x="3824280" y="4743360"/>
              <a:ext cx="360" cy="360"/>
            </p14:xfrm>
          </p:contentPart>
        </mc:Choice>
        <mc:Fallback xmlns="">
          <p:pic>
            <p:nvPicPr>
              <p:cNvPr id="10" name="墨迹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14920" y="473400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墨迹 11"/>
              <p14:cNvContentPartPr/>
              <p14:nvPr/>
            </p14:nvContentPartPr>
            <p14:xfrm>
              <a:off x="2809800" y="2738520"/>
              <a:ext cx="360" cy="360"/>
            </p14:xfrm>
          </p:contentPart>
        </mc:Choice>
        <mc:Fallback xmlns="">
          <p:pic>
            <p:nvPicPr>
              <p:cNvPr id="12" name="墨迹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00440" y="272916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文本框 4"/>
          <p:cNvSpPr txBox="1"/>
          <p:nvPr/>
        </p:nvSpPr>
        <p:spPr>
          <a:xfrm>
            <a:off x="892855" y="2457210"/>
            <a:ext cx="837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Dual Sparse Attention Network For Session-based Recommendation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1674" y="75721"/>
            <a:ext cx="8772525" cy="203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7637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605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032" y="1182455"/>
            <a:ext cx="6127547" cy="307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6191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/>
              <a:t>Model  </a:t>
            </a:r>
            <a:r>
              <a:rPr lang="en-US" altLang="zh-CN" dirty="0" smtClean="0"/>
              <a:t>Architecture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693" y="800573"/>
            <a:ext cx="3720443" cy="23364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4907" y="3315734"/>
            <a:ext cx="3652014" cy="12329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41" y="1893"/>
            <a:ext cx="473570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0987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/>
              <a:t>Model  Architecture 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475" y="819080"/>
            <a:ext cx="3196750" cy="2866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529" y="800579"/>
            <a:ext cx="3345517" cy="38883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2517" y="1149271"/>
            <a:ext cx="3045708" cy="46963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3502" y="1618904"/>
            <a:ext cx="2769814" cy="173942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1595" y="3403991"/>
            <a:ext cx="3367552" cy="2691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69235" y="3746626"/>
            <a:ext cx="3292032" cy="3410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39786" y="4128573"/>
            <a:ext cx="4150930" cy="33411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2000" y="4523117"/>
            <a:ext cx="3052583" cy="353616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343759" y="2337563"/>
            <a:ext cx="3296287" cy="2351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77503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529" y="800579"/>
            <a:ext cx="3345517" cy="38883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94529" y="800578"/>
            <a:ext cx="3074313" cy="1578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108" y="1109066"/>
            <a:ext cx="3384562" cy="28401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108" y="1668720"/>
            <a:ext cx="3406655" cy="2444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8860" y="2083182"/>
            <a:ext cx="723864" cy="26742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2724" y="2026988"/>
            <a:ext cx="1161512" cy="35182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1356" y="2593814"/>
            <a:ext cx="3533846" cy="62311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40046" y="3530699"/>
            <a:ext cx="3829480" cy="55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4517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21" y="681471"/>
            <a:ext cx="8284602" cy="21049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330" y="3273677"/>
            <a:ext cx="4043433" cy="12105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5771" y="2786451"/>
            <a:ext cx="1879998" cy="218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3035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1201"/>
          </a:xfrm>
          <a:solidFill>
            <a:srgbClr val="0070C0"/>
          </a:solidFill>
        </p:spPr>
        <p:txBody>
          <a:bodyPr/>
          <a:lstStyle/>
          <a:p>
            <a:r>
              <a:rPr lang="en-US" altLang="zh-CN" dirty="0" smtClean="0"/>
              <a:t>Experiment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289" y="711201"/>
            <a:ext cx="5177017" cy="20453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289" y="2756555"/>
            <a:ext cx="5252644" cy="20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89052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277836"/>
            <a:ext cx="9144000" cy="22497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95987" y="2956066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THANGKS! 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551" y="213784"/>
            <a:ext cx="1798876" cy="1798876"/>
          </a:xfrm>
          <a:prstGeom prst="ellipse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墨迹 1"/>
              <p14:cNvContentPartPr/>
              <p14:nvPr/>
            </p14:nvContentPartPr>
            <p14:xfrm>
              <a:off x="5557680" y="3090960"/>
              <a:ext cx="360" cy="36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48320" y="3081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299941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C4856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18497</TotalTime>
  <Words>35</Words>
  <Application>Microsoft Office PowerPoint</Application>
  <PresentationFormat>全屏显示(16:9)</PresentationFormat>
  <Paragraphs>13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第一PPT，www.1ppt.com</vt:lpstr>
      <vt:lpstr>PowerPoint 演示文稿</vt:lpstr>
      <vt:lpstr>Motivation</vt:lpstr>
      <vt:lpstr>Model  Architecture </vt:lpstr>
      <vt:lpstr>Model  Architecture </vt:lpstr>
      <vt:lpstr>Experiment</vt:lpstr>
      <vt:lpstr>Experiment</vt:lpstr>
      <vt:lpstr>Experiment</vt:lpstr>
      <vt:lpstr>PowerPoint 演示文稿</vt:lpstr>
    </vt:vector>
  </TitlesOfParts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知识竞赛</dc:title>
  <dc:creator>第一PPT</dc:creator>
  <cp:keywords>www.1ppt.com</cp:keywords>
  <cp:lastModifiedBy>Hasee</cp:lastModifiedBy>
  <cp:revision>389</cp:revision>
  <dcterms:created xsi:type="dcterms:W3CDTF">2016-12-25T02:27:54Z</dcterms:created>
  <dcterms:modified xsi:type="dcterms:W3CDTF">2021-03-30T14:27:42Z</dcterms:modified>
</cp:coreProperties>
</file>